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Ubuntu"/>
      <p:regular r:id="rId31"/>
      <p:bold r:id="rId32"/>
      <p:italic r:id="rId33"/>
      <p:boldItalic r:id="rId34"/>
    </p:embeddedFont>
    <p:embeddedFont>
      <p:font typeface="Amatic SC"/>
      <p:regular r:id="rId35"/>
      <p:bold r:id="rId36"/>
    </p:embeddedFont>
    <p:embeddedFont>
      <p:font typeface="Source Code Pro"/>
      <p:regular r:id="rId37"/>
      <p:bold r:id="rId38"/>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Ubuntu-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Ubuntu-italic.fntdata"/><Relationship Id="rId10" Type="http://schemas.openxmlformats.org/officeDocument/2006/relationships/slide" Target="slides/slide5.xml"/><Relationship Id="rId32" Type="http://schemas.openxmlformats.org/officeDocument/2006/relationships/font" Target="fonts/Ubuntu-bold.fntdata"/><Relationship Id="rId13" Type="http://schemas.openxmlformats.org/officeDocument/2006/relationships/slide" Target="slides/slide8.xml"/><Relationship Id="rId35" Type="http://schemas.openxmlformats.org/officeDocument/2006/relationships/font" Target="fonts/AmaticSC-regular.fntdata"/><Relationship Id="rId12" Type="http://schemas.openxmlformats.org/officeDocument/2006/relationships/slide" Target="slides/slide7.xml"/><Relationship Id="rId34" Type="http://schemas.openxmlformats.org/officeDocument/2006/relationships/font" Target="fonts/Ubuntu-boldItalic.fntdata"/><Relationship Id="rId15" Type="http://schemas.openxmlformats.org/officeDocument/2006/relationships/slide" Target="slides/slide10.xml"/><Relationship Id="rId37" Type="http://schemas.openxmlformats.org/officeDocument/2006/relationships/font" Target="fonts/SourceCodePro-regular.fntdata"/><Relationship Id="rId14" Type="http://schemas.openxmlformats.org/officeDocument/2006/relationships/slide" Target="slides/slide9.xml"/><Relationship Id="rId36" Type="http://schemas.openxmlformats.org/officeDocument/2006/relationships/font" Target="fonts/AmaticSC-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SourceCodePr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fr"/>
              <a:t>Version 1.0 officielement lancée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fr"/>
              <a:t>Le développement continue toujours, plusieurs fonctionalités ajoutés. Évolution constante de la plateforme depuis la version 1.0 sortie en 2004</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fr"/>
              <a:t>À cause des spécifications matérielles asser limitées de la xbox originale rendu en 2010, l’équipe xbmc décide de concentrer ses efforts sur les autres plateformes. Toutefois, un projet appelé xbmx4xbox est entrepris pour tenter de contiunuer le support de la console.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fr"/>
              <a:t>Le support des processeurs à archtecture arm ouvre des possibilités pour des systèmes ‘’low-cost’’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4" name="Shape 16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1" name="Shape 1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fr"/>
              <a:t>Le support des processeurs à archtecture arm ouvre des possibilités pour des systèmes ‘’low-cost’’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8" name="Shape 17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3" name="Shape 18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9" name="Shape 18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6" name="Shape 1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fr"/>
              <a:t>Prendre une pause pour l’installation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fr"/>
              <a:t>Projet débuté en 2002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fr"/>
              <a:t>La première version était concue pour transformer la xbox originale en media center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fr"/>
              <a:t>Possible grâce au spécification similaires à un ordinateur de l’époque (xbox)</a:t>
            </a:r>
          </a:p>
          <a:p>
            <a:pPr>
              <a:spcBef>
                <a:spcPts val="0"/>
              </a:spcBef>
              <a:buNone/>
            </a:pPr>
            <a:r>
              <a:rPr lang="fr"/>
              <a:t>***Cpu: version modifiée du pentium !!! d’intel.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fr"/>
              <a:t>Premier projet est xbmp, débuté en 2002, plusieurs développeurs ont joint le projet, le développement s’est arrêté en décembre 2003. Le code source du programme était ouvert.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8" name="Shape 8"/>
        <p:cNvGrpSpPr/>
        <p:nvPr/>
      </p:nvGrpSpPr>
      <p:grpSpPr>
        <a:xfrm>
          <a:off x="0" y="0"/>
          <a:ext cx="0" cy="0"/>
          <a:chOff x="0" y="0"/>
          <a:chExt cx="0" cy="0"/>
        </a:xfrm>
      </p:grpSpPr>
      <p:sp>
        <p:nvSpPr>
          <p:cNvPr id="9" name="Shape 9"/>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a:spcBef>
                <a:spcPts val="0"/>
              </a:spcBef>
              <a:buNone/>
            </a:pPr>
            <a:r>
              <a:t/>
            </a:r>
            <a:endParaRPr/>
          </a:p>
        </p:txBody>
      </p:sp>
      <p:sp>
        <p:nvSpPr>
          <p:cNvPr id="10" name="Shape 10"/>
          <p:cNvSpPr txBox="1"/>
          <p:nvPr>
            <p:ph type="ctrTitle"/>
          </p:nvPr>
        </p:nvSpPr>
        <p:spPr>
          <a:xfrm>
            <a:off x="311700" y="392150"/>
            <a:ext cx="8520599" cy="2690399"/>
          </a:xfrm>
          <a:prstGeom prst="rect">
            <a:avLst/>
          </a:prstGeom>
        </p:spPr>
        <p:txBody>
          <a:bodyPr anchorCtr="0" anchor="ctr" bIns="91425" lIns="91425" rIns="91425" tIns="91425"/>
          <a:lstStyle>
            <a:lvl1pPr algn="ctr">
              <a:spcBef>
                <a:spcPts val="0"/>
              </a:spcBef>
              <a:buSzPct val="100000"/>
              <a:defRPr sz="8000"/>
            </a:lvl1pPr>
            <a:lvl2pPr algn="ctr">
              <a:spcBef>
                <a:spcPts val="0"/>
              </a:spcBef>
              <a:buSzPct val="100000"/>
              <a:defRPr sz="8000"/>
            </a:lvl2pPr>
            <a:lvl3pPr algn="ctr">
              <a:spcBef>
                <a:spcPts val="0"/>
              </a:spcBef>
              <a:buSzPct val="100000"/>
              <a:defRPr sz="8000"/>
            </a:lvl3pPr>
            <a:lvl4pPr algn="ctr">
              <a:spcBef>
                <a:spcPts val="0"/>
              </a:spcBef>
              <a:buSzPct val="100000"/>
              <a:defRPr sz="8000"/>
            </a:lvl4pPr>
            <a:lvl5pPr algn="ctr">
              <a:spcBef>
                <a:spcPts val="0"/>
              </a:spcBef>
              <a:buSzPct val="100000"/>
              <a:defRPr sz="8000"/>
            </a:lvl5pPr>
            <a:lvl6pPr algn="ctr">
              <a:spcBef>
                <a:spcPts val="0"/>
              </a:spcBef>
              <a:buSzPct val="100000"/>
              <a:defRPr sz="8000"/>
            </a:lvl6pPr>
            <a:lvl7pPr algn="ctr">
              <a:spcBef>
                <a:spcPts val="0"/>
              </a:spcBef>
              <a:buSzPct val="100000"/>
              <a:defRPr sz="8000"/>
            </a:lvl7pPr>
            <a:lvl8pPr algn="ctr">
              <a:spcBef>
                <a:spcPts val="0"/>
              </a:spcBef>
              <a:buSzPct val="100000"/>
              <a:defRPr sz="8000"/>
            </a:lvl8pPr>
            <a:lvl9pPr algn="ctr">
              <a:spcBef>
                <a:spcPts val="0"/>
              </a:spcBef>
              <a:buSzPct val="100000"/>
              <a:defRPr sz="8000"/>
            </a:lvl9pPr>
          </a:lstStyle>
          <a:p/>
        </p:txBody>
      </p:sp>
      <p:sp>
        <p:nvSpPr>
          <p:cNvPr id="11" name="Shape 11"/>
          <p:cNvSpPr txBox="1"/>
          <p:nvPr>
            <p:ph idx="1" type="subTitle"/>
          </p:nvPr>
        </p:nvSpPr>
        <p:spPr>
          <a:xfrm>
            <a:off x="311700" y="3890400"/>
            <a:ext cx="8520599" cy="706200"/>
          </a:xfrm>
          <a:prstGeom prst="rect">
            <a:avLst/>
          </a:prstGeom>
        </p:spPr>
        <p:txBody>
          <a:bodyPr anchorCtr="0" anchor="ctr" bIns="91425" lIns="91425" rIns="91425" tIns="91425"/>
          <a:lstStyle>
            <a:lvl1pPr algn="ctr">
              <a:lnSpc>
                <a:spcPct val="100000"/>
              </a:lnSpc>
              <a:spcBef>
                <a:spcPts val="0"/>
              </a:spcBef>
              <a:spcAft>
                <a:spcPts val="0"/>
              </a:spcAft>
              <a:buClr>
                <a:schemeClr val="accent1"/>
              </a:buClr>
              <a:buSzPct val="100000"/>
              <a:buNone/>
              <a:defRPr b="1" sz="2100">
                <a:solidFill>
                  <a:schemeClr val="accent1"/>
                </a:solidFill>
              </a:defRPr>
            </a:lvl1pPr>
            <a:lvl2pPr algn="ctr">
              <a:lnSpc>
                <a:spcPct val="100000"/>
              </a:lnSpc>
              <a:spcBef>
                <a:spcPts val="0"/>
              </a:spcBef>
              <a:spcAft>
                <a:spcPts val="0"/>
              </a:spcAft>
              <a:buClr>
                <a:schemeClr val="accent1"/>
              </a:buClr>
              <a:buSzPct val="100000"/>
              <a:buNone/>
              <a:defRPr b="1" sz="2100">
                <a:solidFill>
                  <a:schemeClr val="accent1"/>
                </a:solidFill>
              </a:defRPr>
            </a:lvl2pPr>
            <a:lvl3pPr algn="ctr">
              <a:lnSpc>
                <a:spcPct val="100000"/>
              </a:lnSpc>
              <a:spcBef>
                <a:spcPts val="0"/>
              </a:spcBef>
              <a:spcAft>
                <a:spcPts val="0"/>
              </a:spcAft>
              <a:buClr>
                <a:schemeClr val="accent1"/>
              </a:buClr>
              <a:buSzPct val="100000"/>
              <a:buNone/>
              <a:defRPr b="1" sz="2100">
                <a:solidFill>
                  <a:schemeClr val="accent1"/>
                </a:solidFill>
              </a:defRPr>
            </a:lvl3pPr>
            <a:lvl4pPr algn="ctr">
              <a:lnSpc>
                <a:spcPct val="100000"/>
              </a:lnSpc>
              <a:spcBef>
                <a:spcPts val="0"/>
              </a:spcBef>
              <a:spcAft>
                <a:spcPts val="0"/>
              </a:spcAft>
              <a:buClr>
                <a:schemeClr val="accent1"/>
              </a:buClr>
              <a:buSzPct val="100000"/>
              <a:buNone/>
              <a:defRPr b="1" sz="2100">
                <a:solidFill>
                  <a:schemeClr val="accent1"/>
                </a:solidFill>
              </a:defRPr>
            </a:lvl4pPr>
            <a:lvl5pPr algn="ctr">
              <a:lnSpc>
                <a:spcPct val="100000"/>
              </a:lnSpc>
              <a:spcBef>
                <a:spcPts val="0"/>
              </a:spcBef>
              <a:spcAft>
                <a:spcPts val="0"/>
              </a:spcAft>
              <a:buClr>
                <a:schemeClr val="accent1"/>
              </a:buClr>
              <a:buSzPct val="100000"/>
              <a:buNone/>
              <a:defRPr b="1" sz="2100">
                <a:solidFill>
                  <a:schemeClr val="accent1"/>
                </a:solidFill>
              </a:defRPr>
            </a:lvl5pPr>
            <a:lvl6pPr algn="ctr">
              <a:lnSpc>
                <a:spcPct val="100000"/>
              </a:lnSpc>
              <a:spcBef>
                <a:spcPts val="0"/>
              </a:spcBef>
              <a:spcAft>
                <a:spcPts val="0"/>
              </a:spcAft>
              <a:buClr>
                <a:schemeClr val="accent1"/>
              </a:buClr>
              <a:buSzPct val="100000"/>
              <a:buNone/>
              <a:defRPr b="1" sz="2100">
                <a:solidFill>
                  <a:schemeClr val="accent1"/>
                </a:solidFill>
              </a:defRPr>
            </a:lvl6pPr>
            <a:lvl7pPr algn="ctr">
              <a:lnSpc>
                <a:spcPct val="100000"/>
              </a:lnSpc>
              <a:spcBef>
                <a:spcPts val="0"/>
              </a:spcBef>
              <a:spcAft>
                <a:spcPts val="0"/>
              </a:spcAft>
              <a:buClr>
                <a:schemeClr val="accent1"/>
              </a:buClr>
              <a:buSzPct val="100000"/>
              <a:buNone/>
              <a:defRPr b="1" sz="2100">
                <a:solidFill>
                  <a:schemeClr val="accent1"/>
                </a:solidFill>
              </a:defRPr>
            </a:lvl7pPr>
            <a:lvl8pPr algn="ctr">
              <a:lnSpc>
                <a:spcPct val="100000"/>
              </a:lnSpc>
              <a:spcBef>
                <a:spcPts val="0"/>
              </a:spcBef>
              <a:spcAft>
                <a:spcPts val="0"/>
              </a:spcAft>
              <a:buClr>
                <a:schemeClr val="accent1"/>
              </a:buClr>
              <a:buSzPct val="100000"/>
              <a:buNone/>
              <a:defRPr b="1" sz="2100">
                <a:solidFill>
                  <a:schemeClr val="accent1"/>
                </a:solidFill>
              </a:defRPr>
            </a:lvl8pPr>
            <a:lvl9pPr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f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5" name="Shape 45"/>
        <p:cNvGrpSpPr/>
        <p:nvPr/>
      </p:nvGrpSpPr>
      <p:grpSpPr>
        <a:xfrm>
          <a:off x="0" y="0"/>
          <a:ext cx="0" cy="0"/>
          <a:chOff x="0" y="0"/>
          <a:chExt cx="0" cy="0"/>
        </a:xfrm>
      </p:grpSpPr>
      <p:sp>
        <p:nvSpPr>
          <p:cNvPr id="46" name="Shape 46"/>
          <p:cNvSpPr txBox="1"/>
          <p:nvPr>
            <p:ph type="title"/>
          </p:nvPr>
        </p:nvSpPr>
        <p:spPr>
          <a:xfrm>
            <a:off x="311700" y="1240275"/>
            <a:ext cx="8520599" cy="1981800"/>
          </a:xfrm>
          <a:prstGeom prst="rect">
            <a:avLst/>
          </a:prstGeom>
        </p:spPr>
        <p:txBody>
          <a:bodyPr anchorCtr="0" anchor="b" bIns="91425" lIns="91425" rIns="91425" tIns="91425"/>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p:txBody>
      </p:sp>
      <p:sp>
        <p:nvSpPr>
          <p:cNvPr id="47" name="Shape 47"/>
          <p:cNvSpPr txBox="1"/>
          <p:nvPr>
            <p:ph idx="1" type="body"/>
          </p:nvPr>
        </p:nvSpPr>
        <p:spPr>
          <a:xfrm>
            <a:off x="311700" y="3304625"/>
            <a:ext cx="8520599" cy="1300800"/>
          </a:xfrm>
          <a:prstGeom prst="rect">
            <a:avLst/>
          </a:prstGeom>
        </p:spPr>
        <p:txBody>
          <a:bodyPr anchorCtr="0" anchor="t" bIns="91425" lIns="91425" rIns="91425" tIns="91425"/>
          <a:lstStyle>
            <a:lvl1pPr algn="ctr">
              <a:spcBef>
                <a:spcPts val="0"/>
              </a:spcBef>
              <a:buClr>
                <a:schemeClr val="accent1"/>
              </a:buClr>
              <a:defRPr>
                <a:solidFill>
                  <a:schemeClr val="accent1"/>
                </a:solidFill>
              </a:defRPr>
            </a:lvl1pPr>
            <a:lvl2pPr algn="ctr">
              <a:spcBef>
                <a:spcPts val="0"/>
              </a:spcBef>
              <a:buClr>
                <a:schemeClr val="accent1"/>
              </a:buClr>
              <a:defRPr>
                <a:solidFill>
                  <a:schemeClr val="accent1"/>
                </a:solidFill>
              </a:defRPr>
            </a:lvl2pPr>
            <a:lvl3pPr algn="ctr">
              <a:spcBef>
                <a:spcPts val="0"/>
              </a:spcBef>
              <a:buClr>
                <a:schemeClr val="accent1"/>
              </a:buClr>
              <a:defRPr>
                <a:solidFill>
                  <a:schemeClr val="accent1"/>
                </a:solidFill>
              </a:defRPr>
            </a:lvl3pPr>
            <a:lvl4pPr algn="ctr">
              <a:spcBef>
                <a:spcPts val="0"/>
              </a:spcBef>
              <a:buClr>
                <a:schemeClr val="accent1"/>
              </a:buClr>
              <a:defRPr>
                <a:solidFill>
                  <a:schemeClr val="accent1"/>
                </a:solidFill>
              </a:defRPr>
            </a:lvl4pPr>
            <a:lvl5pPr algn="ctr">
              <a:spcBef>
                <a:spcPts val="0"/>
              </a:spcBef>
              <a:buClr>
                <a:schemeClr val="accent1"/>
              </a:buClr>
              <a:defRPr>
                <a:solidFill>
                  <a:schemeClr val="accent1"/>
                </a:solidFill>
              </a:defRPr>
            </a:lvl5pPr>
            <a:lvl6pPr algn="ctr">
              <a:spcBef>
                <a:spcPts val="0"/>
              </a:spcBef>
              <a:buClr>
                <a:schemeClr val="accent1"/>
              </a:buClr>
              <a:defRPr>
                <a:solidFill>
                  <a:schemeClr val="accent1"/>
                </a:solidFill>
              </a:defRPr>
            </a:lvl6pPr>
            <a:lvl7pPr algn="ctr">
              <a:spcBef>
                <a:spcPts val="0"/>
              </a:spcBef>
              <a:buClr>
                <a:schemeClr val="accent1"/>
              </a:buClr>
              <a:defRPr>
                <a:solidFill>
                  <a:schemeClr val="accent1"/>
                </a:solidFill>
              </a:defRPr>
            </a:lvl7pPr>
            <a:lvl8pPr algn="ctr">
              <a:spcBef>
                <a:spcPts val="0"/>
              </a:spcBef>
              <a:buClr>
                <a:schemeClr val="accent1"/>
              </a:buClr>
              <a:defRPr>
                <a:solidFill>
                  <a:schemeClr val="accent1"/>
                </a:solidFill>
              </a:defRPr>
            </a:lvl8pPr>
            <a:lvl9pPr algn="ctr">
              <a:spcBef>
                <a:spcPts val="0"/>
              </a:spcBef>
              <a:buClr>
                <a:schemeClr val="accent1"/>
              </a:buClr>
              <a:defRPr>
                <a:solidFill>
                  <a:schemeClr val="accent1"/>
                </a:solidFill>
              </a:defRPr>
            </a:lvl9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f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x="0" y="0"/>
          <a:ext cx="0" cy="0"/>
          <a:chOff x="0" y="0"/>
          <a:chExt cx="0" cy="0"/>
        </a:xfrm>
      </p:grpSpPr>
      <p:sp>
        <p:nvSpPr>
          <p:cNvPr id="50" name="Shape 5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f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3" name="Shape 13"/>
        <p:cNvGrpSpPr/>
        <p:nvPr/>
      </p:nvGrpSpPr>
      <p:grpSpPr>
        <a:xfrm>
          <a:off x="0" y="0"/>
          <a:ext cx="0" cy="0"/>
          <a:chOff x="0" y="0"/>
          <a:chExt cx="0" cy="0"/>
        </a:xfrm>
      </p:grpSpPr>
      <p:sp>
        <p:nvSpPr>
          <p:cNvPr id="14" name="Shape 14"/>
          <p:cNvSpPr txBox="1"/>
          <p:nvPr>
            <p:ph type="title"/>
          </p:nvPr>
        </p:nvSpPr>
        <p:spPr>
          <a:xfrm>
            <a:off x="2802750" y="802500"/>
            <a:ext cx="3538499" cy="3538499"/>
          </a:xfrm>
          <a:prstGeom prst="rect">
            <a:avLst/>
          </a:prstGeom>
          <a:solidFill>
            <a:srgbClr val="FFFFFF"/>
          </a:solidFill>
        </p:spPr>
        <p:txBody>
          <a:bodyPr anchorCtr="0" anchor="ctr"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f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292850"/>
            <a:ext cx="8520599" cy="8009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311700" y="1228675"/>
            <a:ext cx="8520599" cy="33401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f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292850"/>
            <a:ext cx="8520599" cy="8009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 type="body"/>
          </p:nvPr>
        </p:nvSpPr>
        <p:spPr>
          <a:xfrm>
            <a:off x="311700" y="1228675"/>
            <a:ext cx="3999899" cy="3340199"/>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2" type="body"/>
          </p:nvPr>
        </p:nvSpPr>
        <p:spPr>
          <a:xfrm>
            <a:off x="4832400" y="1228675"/>
            <a:ext cx="3999899" cy="3340199"/>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f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04800" y="309350"/>
            <a:ext cx="8537700" cy="748200"/>
          </a:xfrm>
          <a:prstGeom prst="rect">
            <a:avLst/>
          </a:prstGeom>
        </p:spPr>
        <p:txBody>
          <a:bodyPr anchorCtr="0" anchor="t" bIns="91425" lIns="91425" rIns="91425" tIns="91425"/>
          <a:lstStyle>
            <a:lvl1pPr>
              <a:spcBef>
                <a:spcPts val="0"/>
              </a:spcBef>
              <a:buSzPct val="100000"/>
              <a:defRPr sz="4000"/>
            </a:lvl1pPr>
            <a:lvl2pPr>
              <a:spcBef>
                <a:spcPts val="0"/>
              </a:spcBef>
              <a:buSzPct val="100000"/>
              <a:defRPr sz="4000"/>
            </a:lvl2pPr>
            <a:lvl3pPr>
              <a:spcBef>
                <a:spcPts val="0"/>
              </a:spcBef>
              <a:buSzPct val="100000"/>
              <a:defRPr sz="4000"/>
            </a:lvl3pPr>
            <a:lvl4pPr>
              <a:spcBef>
                <a:spcPts val="0"/>
              </a:spcBef>
              <a:buSzPct val="100000"/>
              <a:defRPr sz="4000"/>
            </a:lvl4pPr>
            <a:lvl5pPr>
              <a:spcBef>
                <a:spcPts val="0"/>
              </a:spcBef>
              <a:buSzPct val="100000"/>
              <a:defRPr sz="4000"/>
            </a:lvl5pPr>
            <a:lvl6pPr>
              <a:spcBef>
                <a:spcPts val="0"/>
              </a:spcBef>
              <a:buSzPct val="100000"/>
              <a:defRPr sz="4000"/>
            </a:lvl6pPr>
            <a:lvl7pPr>
              <a:spcBef>
                <a:spcPts val="0"/>
              </a:spcBef>
              <a:buSzPct val="100000"/>
              <a:defRPr sz="4000"/>
            </a:lvl7pPr>
            <a:lvl8pPr>
              <a:spcBef>
                <a:spcPts val="0"/>
              </a:spcBef>
              <a:buSzPct val="100000"/>
              <a:defRPr sz="4000"/>
            </a:lvl8pPr>
            <a:lvl9pPr>
              <a:spcBef>
                <a:spcPts val="0"/>
              </a:spcBef>
              <a:buSzPct val="100000"/>
              <a:defRPr sz="4000"/>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f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3000"/>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f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2" name="Shape 32"/>
        <p:cNvGrpSpPr/>
        <p:nvPr/>
      </p:nvGrpSpPr>
      <p:grpSpPr>
        <a:xfrm>
          <a:off x="0" y="0"/>
          <a:ext cx="0" cy="0"/>
          <a:chOff x="0" y="0"/>
          <a:chExt cx="0" cy="0"/>
        </a:xfrm>
      </p:grpSpPr>
      <p:sp>
        <p:nvSpPr>
          <p:cNvPr id="33" name="Shape 33"/>
          <p:cNvSpPr txBox="1"/>
          <p:nvPr>
            <p:ph type="title"/>
          </p:nvPr>
        </p:nvSpPr>
        <p:spPr>
          <a:xfrm>
            <a:off x="490250" y="526350"/>
            <a:ext cx="5618700" cy="4090800"/>
          </a:xfrm>
          <a:prstGeom prst="rect">
            <a:avLst/>
          </a:prstGeom>
        </p:spPr>
        <p:txBody>
          <a:bodyPr anchorCtr="0" anchor="ctr" bIns="91425" lIns="91425" rIns="91425" tIns="91425"/>
          <a:lstStyle>
            <a:lvl1pPr>
              <a:spcBef>
                <a:spcPts val="0"/>
              </a:spcBef>
              <a:buClr>
                <a:schemeClr val="lt1"/>
              </a:buClr>
              <a:buSzPct val="100000"/>
              <a:defRPr sz="6000">
                <a:solidFill>
                  <a:schemeClr val="lt1"/>
                </a:solidFill>
              </a:defRPr>
            </a:lvl1pPr>
            <a:lvl2pPr>
              <a:spcBef>
                <a:spcPts val="0"/>
              </a:spcBef>
              <a:buClr>
                <a:schemeClr val="lt1"/>
              </a:buClr>
              <a:buSzPct val="100000"/>
              <a:defRPr sz="6000">
                <a:solidFill>
                  <a:schemeClr val="lt1"/>
                </a:solidFill>
              </a:defRPr>
            </a:lvl2pPr>
            <a:lvl3pPr>
              <a:spcBef>
                <a:spcPts val="0"/>
              </a:spcBef>
              <a:buClr>
                <a:schemeClr val="lt1"/>
              </a:buClr>
              <a:buSzPct val="100000"/>
              <a:defRPr sz="6000">
                <a:solidFill>
                  <a:schemeClr val="lt1"/>
                </a:solidFill>
              </a:defRPr>
            </a:lvl3pPr>
            <a:lvl4pPr>
              <a:spcBef>
                <a:spcPts val="0"/>
              </a:spcBef>
              <a:buClr>
                <a:schemeClr val="lt1"/>
              </a:buClr>
              <a:buSzPct val="100000"/>
              <a:defRPr sz="6000">
                <a:solidFill>
                  <a:schemeClr val="lt1"/>
                </a:solidFill>
              </a:defRPr>
            </a:lvl4pPr>
            <a:lvl5pPr>
              <a:spcBef>
                <a:spcPts val="0"/>
              </a:spcBef>
              <a:buClr>
                <a:schemeClr val="lt1"/>
              </a:buClr>
              <a:buSzPct val="100000"/>
              <a:defRPr sz="6000">
                <a:solidFill>
                  <a:schemeClr val="lt1"/>
                </a:solidFill>
              </a:defRPr>
            </a:lvl5pPr>
            <a:lvl6pPr>
              <a:spcBef>
                <a:spcPts val="0"/>
              </a:spcBef>
              <a:buClr>
                <a:schemeClr val="lt1"/>
              </a:buClr>
              <a:buSzPct val="100000"/>
              <a:defRPr sz="6000">
                <a:solidFill>
                  <a:schemeClr val="lt1"/>
                </a:solidFill>
              </a:defRPr>
            </a:lvl6pPr>
            <a:lvl7pPr>
              <a:spcBef>
                <a:spcPts val="0"/>
              </a:spcBef>
              <a:buClr>
                <a:schemeClr val="lt1"/>
              </a:buClr>
              <a:buSzPct val="100000"/>
              <a:defRPr sz="6000">
                <a:solidFill>
                  <a:schemeClr val="lt1"/>
                </a:solidFill>
              </a:defRPr>
            </a:lvl7pPr>
            <a:lvl8pPr>
              <a:spcBef>
                <a:spcPts val="0"/>
              </a:spcBef>
              <a:buClr>
                <a:schemeClr val="lt1"/>
              </a:buClr>
              <a:buSzPct val="100000"/>
              <a:defRPr sz="6000">
                <a:solidFill>
                  <a:schemeClr val="lt1"/>
                </a:solidFill>
              </a:defRPr>
            </a:lvl8pPr>
            <a:lvl9pPr>
              <a:spcBef>
                <a:spcPts val="0"/>
              </a:spcBef>
              <a:buClr>
                <a:schemeClr val="lt1"/>
              </a:buClr>
              <a:buSzPct val="100000"/>
              <a:defRPr sz="6000">
                <a:solidFill>
                  <a:schemeClr val="lt1"/>
                </a:solidFill>
              </a:defRPr>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fr">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37" name="Shape 37"/>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8" name="Shape 38"/>
          <p:cNvSpPr txBox="1"/>
          <p:nvPr>
            <p:ph type="title"/>
          </p:nvPr>
        </p:nvSpPr>
        <p:spPr>
          <a:xfrm>
            <a:off x="265500" y="1081400"/>
            <a:ext cx="4045199" cy="1710300"/>
          </a:xfrm>
          <a:prstGeom prst="rect">
            <a:avLst/>
          </a:prstGeom>
        </p:spPr>
        <p:txBody>
          <a:bodyPr anchorCtr="0" anchor="b" bIns="91425" lIns="91425" rIns="91425" tIns="91425"/>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p:txBody>
      </p:sp>
      <p:sp>
        <p:nvSpPr>
          <p:cNvPr id="39" name="Shape 39"/>
          <p:cNvSpPr txBox="1"/>
          <p:nvPr>
            <p:ph idx="1" type="subTitle"/>
          </p:nvPr>
        </p:nvSpPr>
        <p:spPr>
          <a:xfrm>
            <a:off x="265500" y="2845222"/>
            <a:ext cx="4045199" cy="1345500"/>
          </a:xfrm>
          <a:prstGeom prst="rect">
            <a:avLst/>
          </a:prstGeom>
        </p:spPr>
        <p:txBody>
          <a:bodyPr anchorCtr="0" anchor="t" bIns="91425" lIns="91425" rIns="91425" tIns="91425"/>
          <a:lstStyle>
            <a:lvl1pPr algn="ctr">
              <a:lnSpc>
                <a:spcPct val="100000"/>
              </a:lnSpc>
              <a:spcBef>
                <a:spcPts val="0"/>
              </a:spcBef>
              <a:spcAft>
                <a:spcPts val="0"/>
              </a:spcAft>
              <a:buNone/>
              <a:defRPr/>
            </a:lvl1pPr>
            <a:lvl2pPr algn="ctr">
              <a:lnSpc>
                <a:spcPct val="100000"/>
              </a:lnSpc>
              <a:spcBef>
                <a:spcPts val="0"/>
              </a:spcBef>
              <a:spcAft>
                <a:spcPts val="0"/>
              </a:spcAft>
              <a:buSzPct val="100000"/>
              <a:buNone/>
              <a:defRPr sz="1800"/>
            </a:lvl2pPr>
            <a:lvl3pPr algn="ctr">
              <a:lnSpc>
                <a:spcPct val="100000"/>
              </a:lnSpc>
              <a:spcBef>
                <a:spcPts val="0"/>
              </a:spcBef>
              <a:spcAft>
                <a:spcPts val="0"/>
              </a:spcAft>
              <a:buSzPct val="100000"/>
              <a:buNone/>
              <a:defRPr sz="1800"/>
            </a:lvl3pPr>
            <a:lvl4pPr algn="ctr">
              <a:lnSpc>
                <a:spcPct val="100000"/>
              </a:lnSpc>
              <a:spcBef>
                <a:spcPts val="0"/>
              </a:spcBef>
              <a:spcAft>
                <a:spcPts val="0"/>
              </a:spcAft>
              <a:buSzPct val="100000"/>
              <a:buNone/>
              <a:defRPr sz="1800"/>
            </a:lvl4pPr>
            <a:lvl5pPr algn="ctr">
              <a:lnSpc>
                <a:spcPct val="100000"/>
              </a:lnSpc>
              <a:spcBef>
                <a:spcPts val="0"/>
              </a:spcBef>
              <a:spcAft>
                <a:spcPts val="0"/>
              </a:spcAft>
              <a:buSzPct val="100000"/>
              <a:buNone/>
              <a:defRPr sz="1800"/>
            </a:lvl5pPr>
            <a:lvl6pPr algn="ctr">
              <a:lnSpc>
                <a:spcPct val="100000"/>
              </a:lnSpc>
              <a:spcBef>
                <a:spcPts val="0"/>
              </a:spcBef>
              <a:spcAft>
                <a:spcPts val="0"/>
              </a:spcAft>
              <a:buSzPct val="100000"/>
              <a:buNone/>
              <a:defRPr sz="1800"/>
            </a:lvl6pPr>
            <a:lvl7pPr algn="ctr">
              <a:lnSpc>
                <a:spcPct val="100000"/>
              </a:lnSpc>
              <a:spcBef>
                <a:spcPts val="0"/>
              </a:spcBef>
              <a:spcAft>
                <a:spcPts val="0"/>
              </a:spcAft>
              <a:buSzPct val="100000"/>
              <a:buNone/>
              <a:defRPr sz="1800"/>
            </a:lvl7pPr>
            <a:lvl8pPr algn="ctr">
              <a:lnSpc>
                <a:spcPct val="100000"/>
              </a:lnSpc>
              <a:spcBef>
                <a:spcPts val="0"/>
              </a:spcBef>
              <a:spcAft>
                <a:spcPts val="0"/>
              </a:spcAft>
              <a:buSzPct val="100000"/>
              <a:buNone/>
              <a:defRPr sz="1800"/>
            </a:lvl8pPr>
            <a:lvl9pPr algn="ctr">
              <a:lnSpc>
                <a:spcPct val="100000"/>
              </a:lnSpc>
              <a:spcBef>
                <a:spcPts val="0"/>
              </a:spcBef>
              <a:spcAft>
                <a:spcPts val="0"/>
              </a:spcAft>
              <a:buSzPct val="100000"/>
              <a:buNone/>
              <a:defRPr sz="1800"/>
            </a:lvl9pPr>
          </a:lstStyle>
          <a:p/>
        </p:txBody>
      </p:sp>
      <p:sp>
        <p:nvSpPr>
          <p:cNvPr id="40" name="Shape 40"/>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p:txBody>
      </p:sp>
      <p:sp>
        <p:nvSpPr>
          <p:cNvPr id="41" name="Shape 4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f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2" name="Shape 42"/>
        <p:cNvGrpSpPr/>
        <p:nvPr/>
      </p:nvGrpSpPr>
      <p:grpSpPr>
        <a:xfrm>
          <a:off x="0" y="0"/>
          <a:ext cx="0" cy="0"/>
          <a:chOff x="0" y="0"/>
          <a:chExt cx="0" cy="0"/>
        </a:xfrm>
      </p:grpSpPr>
      <p:sp>
        <p:nvSpPr>
          <p:cNvPr id="43" name="Shape 43"/>
          <p:cNvSpPr txBox="1"/>
          <p:nvPr>
            <p:ph idx="1" type="body"/>
          </p:nvPr>
        </p:nvSpPr>
        <p:spPr>
          <a:xfrm>
            <a:off x="319500" y="4230575"/>
            <a:ext cx="5998800" cy="598799"/>
          </a:xfrm>
          <a:prstGeom prst="rect">
            <a:avLst/>
          </a:prstGeom>
        </p:spPr>
        <p:txBody>
          <a:bodyPr anchorCtr="0" anchor="ctr" bIns="91425" lIns="91425" rIns="91425" tIns="91425"/>
          <a:lstStyle>
            <a:lvl1pPr>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4" name="Shape 4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f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292850"/>
            <a:ext cx="8520599" cy="800999"/>
          </a:xfrm>
          <a:prstGeom prst="rect">
            <a:avLst/>
          </a:prstGeom>
          <a:noFill/>
          <a:ln>
            <a:noFill/>
          </a:ln>
        </p:spPr>
        <p:txBody>
          <a:bodyPr anchorCtr="0" anchor="t" bIns="91425" lIns="91425" rIns="91425" tIns="91425"/>
          <a:lstStyle>
            <a:lvl1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6" name="Shape 6"/>
          <p:cNvSpPr txBox="1"/>
          <p:nvPr>
            <p:ph idx="1" type="body"/>
          </p:nvPr>
        </p:nvSpPr>
        <p:spPr>
          <a:xfrm>
            <a:off x="311700" y="1228675"/>
            <a:ext cx="8520599" cy="3340199"/>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fr"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0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04.png"/><Relationship Id="rId4" Type="http://schemas.openxmlformats.org/officeDocument/2006/relationships/image" Target="../media/image06.png"/><Relationship Id="rId5" Type="http://schemas.openxmlformats.org/officeDocument/2006/relationships/image" Target="../media/image0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x="0" y="0"/>
          <a:ext cx="0" cy="0"/>
          <a:chOff x="0" y="0"/>
          <a:chExt cx="0" cy="0"/>
        </a:xfrm>
      </p:grpSpPr>
      <p:sp>
        <p:nvSpPr>
          <p:cNvPr id="52" name="Shape 52"/>
          <p:cNvSpPr txBox="1"/>
          <p:nvPr>
            <p:ph type="ctrTitle"/>
          </p:nvPr>
        </p:nvSpPr>
        <p:spPr>
          <a:xfrm>
            <a:off x="311700" y="392150"/>
            <a:ext cx="8520599" cy="2690399"/>
          </a:xfrm>
          <a:prstGeom prst="rect">
            <a:avLst/>
          </a:prstGeom>
        </p:spPr>
        <p:txBody>
          <a:bodyPr anchorCtr="0" anchor="ctr" bIns="91425" lIns="91425" rIns="91425" tIns="91425">
            <a:noAutofit/>
          </a:bodyPr>
          <a:lstStyle/>
          <a:p>
            <a:pPr>
              <a:spcBef>
                <a:spcPts val="0"/>
              </a:spcBef>
              <a:buNone/>
            </a:pPr>
            <a:r>
              <a:rPr lang="fr" sz="9600"/>
              <a:t>   odi</a:t>
            </a:r>
          </a:p>
        </p:txBody>
      </p:sp>
      <p:pic>
        <p:nvPicPr>
          <p:cNvPr id="53" name="Shape 53"/>
          <p:cNvPicPr preferRelativeResize="0"/>
          <p:nvPr/>
        </p:nvPicPr>
        <p:blipFill>
          <a:blip r:embed="rId3">
            <a:alphaModFix/>
          </a:blip>
          <a:stretch>
            <a:fillRect/>
          </a:stretch>
        </p:blipFill>
        <p:spPr>
          <a:xfrm>
            <a:off x="2842150" y="1004362"/>
            <a:ext cx="1636325" cy="1636325"/>
          </a:xfrm>
          <a:prstGeom prst="rect">
            <a:avLst/>
          </a:prstGeom>
          <a:noFill/>
          <a:ln>
            <a:noFill/>
          </a:ln>
        </p:spPr>
      </p:pic>
      <p:sp>
        <p:nvSpPr>
          <p:cNvPr id="54" name="Shape 54"/>
          <p:cNvSpPr txBox="1"/>
          <p:nvPr>
            <p:ph idx="2" type="title"/>
          </p:nvPr>
        </p:nvSpPr>
        <p:spPr>
          <a:xfrm>
            <a:off x="1822500" y="3564900"/>
            <a:ext cx="5498999" cy="1212599"/>
          </a:xfrm>
          <a:prstGeom prst="rect">
            <a:avLst/>
          </a:prstGeom>
          <a:solidFill>
            <a:srgbClr val="666666"/>
          </a:solidFill>
        </p:spPr>
        <p:txBody>
          <a:bodyPr anchorCtr="0" anchor="t" bIns="91425" lIns="91425" rIns="91425" tIns="91425">
            <a:noAutofit/>
          </a:bodyPr>
          <a:lstStyle/>
          <a:p>
            <a:pPr lvl="0" rtl="0" algn="ctr">
              <a:spcBef>
                <a:spcPts val="0"/>
              </a:spcBef>
              <a:buNone/>
            </a:pPr>
            <a:r>
              <a:rPr lang="fr" sz="6000">
                <a:solidFill>
                  <a:srgbClr val="FFFFFF"/>
                </a:solidFill>
                <a:latin typeface="Ubuntu"/>
                <a:ea typeface="Ubuntu"/>
                <a:cs typeface="Ubuntu"/>
                <a:sym typeface="Ubuntu"/>
              </a:rPr>
              <a:t>goo.gl/pBO5i5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ctrTitle"/>
          </p:nvPr>
        </p:nvSpPr>
        <p:spPr>
          <a:xfrm rot="-244223">
            <a:off x="165379" y="653545"/>
            <a:ext cx="8520491" cy="2690295"/>
          </a:xfrm>
          <a:prstGeom prst="rect">
            <a:avLst/>
          </a:prstGeom>
        </p:spPr>
        <p:txBody>
          <a:bodyPr anchorCtr="0" anchor="ctr" bIns="91425" lIns="91425" rIns="91425" tIns="91425">
            <a:noAutofit/>
          </a:bodyPr>
          <a:lstStyle/>
          <a:p>
            <a:pPr rtl="0">
              <a:spcBef>
                <a:spcPts val="0"/>
              </a:spcBef>
              <a:buNone/>
            </a:pPr>
            <a:r>
              <a:rPr lang="fr"/>
              <a:t>L’équipe </a:t>
            </a:r>
            <a:r>
              <a:rPr i="1" lang="fr"/>
              <a:t>xbmc </a:t>
            </a:r>
          </a:p>
          <a:p>
            <a:pPr>
              <a:spcBef>
                <a:spcPts val="0"/>
              </a:spcBef>
              <a:buNone/>
            </a:pPr>
            <a:r>
              <a:rPr lang="fr"/>
              <a:t>reprend le projet</a:t>
            </a:r>
          </a:p>
        </p:txBody>
      </p:sp>
      <p:pic>
        <p:nvPicPr>
          <p:cNvPr id="103" name="Shape 103"/>
          <p:cNvPicPr preferRelativeResize="0"/>
          <p:nvPr/>
        </p:nvPicPr>
        <p:blipFill>
          <a:blip r:embed="rId3">
            <a:alphaModFix/>
          </a:blip>
          <a:stretch>
            <a:fillRect/>
          </a:stretch>
        </p:blipFill>
        <p:spPr>
          <a:xfrm>
            <a:off x="6222224" y="3567874"/>
            <a:ext cx="2610073" cy="13947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2802750" y="802500"/>
            <a:ext cx="3538499" cy="3538499"/>
          </a:xfrm>
          <a:prstGeom prst="rect">
            <a:avLst/>
          </a:prstGeom>
        </p:spPr>
        <p:txBody>
          <a:bodyPr anchorCtr="0" anchor="ctr" bIns="91425" lIns="91425" rIns="91425" tIns="91425">
            <a:noAutofit/>
          </a:bodyPr>
          <a:lstStyle/>
          <a:p>
            <a:pPr rtl="0">
              <a:spcBef>
                <a:spcPts val="0"/>
              </a:spcBef>
              <a:buNone/>
            </a:pPr>
            <a:r>
              <a:rPr lang="fr"/>
              <a:t>Première version</a:t>
            </a:r>
          </a:p>
          <a:p>
            <a:pPr rtl="0">
              <a:spcBef>
                <a:spcPts val="0"/>
              </a:spcBef>
              <a:buNone/>
            </a:pPr>
            <a:r>
              <a:rPr lang="fr"/>
              <a:t>publique:</a:t>
            </a:r>
          </a:p>
          <a:p>
            <a:pPr>
              <a:spcBef>
                <a:spcPts val="0"/>
              </a:spcBef>
              <a:buNone/>
            </a:pPr>
            <a:r>
              <a:rPr lang="fr" u="sng"/>
              <a:t>juin 2004</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234125" y="1716600"/>
            <a:ext cx="4045199" cy="1710300"/>
          </a:xfrm>
          <a:prstGeom prst="rect">
            <a:avLst/>
          </a:prstGeom>
        </p:spPr>
        <p:txBody>
          <a:bodyPr anchorCtr="0" anchor="b" bIns="91425" lIns="91425" rIns="91425" tIns="91425">
            <a:noAutofit/>
          </a:bodyPr>
          <a:lstStyle/>
          <a:p>
            <a:pPr>
              <a:spcBef>
                <a:spcPts val="0"/>
              </a:spcBef>
              <a:buNone/>
            </a:pPr>
            <a:r>
              <a:rPr lang="fr" sz="9600"/>
              <a:t>2007</a:t>
            </a:r>
          </a:p>
        </p:txBody>
      </p:sp>
      <p:sp>
        <p:nvSpPr>
          <p:cNvPr id="114" name="Shape 114"/>
          <p:cNvSpPr txBox="1"/>
          <p:nvPr>
            <p:ph idx="1" type="body"/>
          </p:nvPr>
        </p:nvSpPr>
        <p:spPr>
          <a:xfrm>
            <a:off x="4939500" y="724200"/>
            <a:ext cx="3837000" cy="3695099"/>
          </a:xfrm>
          <a:prstGeom prst="rect">
            <a:avLst/>
          </a:prstGeom>
        </p:spPr>
        <p:txBody>
          <a:bodyPr anchorCtr="0" anchor="ctr" bIns="91425" lIns="91425" rIns="91425" tIns="91425">
            <a:noAutofit/>
          </a:bodyPr>
          <a:lstStyle/>
          <a:p>
            <a:pPr algn="ctr">
              <a:spcBef>
                <a:spcPts val="0"/>
              </a:spcBef>
              <a:buNone/>
            </a:pPr>
            <a:r>
              <a:rPr lang="fr" sz="3000">
                <a:latin typeface="Amatic SC"/>
                <a:ea typeface="Amatic SC"/>
                <a:cs typeface="Amatic SC"/>
                <a:sym typeface="Amatic SC"/>
              </a:rPr>
              <a:t>Projet commence à être porté sur linux</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ctrTitle"/>
          </p:nvPr>
        </p:nvSpPr>
        <p:spPr>
          <a:xfrm>
            <a:off x="311700" y="392150"/>
            <a:ext cx="8520599" cy="2690399"/>
          </a:xfrm>
          <a:prstGeom prst="rect">
            <a:avLst/>
          </a:prstGeom>
        </p:spPr>
        <p:txBody>
          <a:bodyPr anchorCtr="0" anchor="ctr" bIns="91425" lIns="91425" rIns="91425" tIns="91425">
            <a:noAutofit/>
          </a:bodyPr>
          <a:lstStyle/>
          <a:p>
            <a:pPr>
              <a:spcBef>
                <a:spcPts val="0"/>
              </a:spcBef>
              <a:buNone/>
            </a:pPr>
            <a:r>
              <a:rPr lang="fr"/>
              <a:t>Support multi-plateforme</a:t>
            </a:r>
          </a:p>
        </p:txBody>
      </p:sp>
      <p:sp>
        <p:nvSpPr>
          <p:cNvPr id="120" name="Shape 120"/>
          <p:cNvSpPr txBox="1"/>
          <p:nvPr>
            <p:ph idx="1" type="subTitle"/>
          </p:nvPr>
        </p:nvSpPr>
        <p:spPr>
          <a:xfrm>
            <a:off x="311700" y="3890400"/>
            <a:ext cx="8520599" cy="706200"/>
          </a:xfrm>
          <a:prstGeom prst="rect">
            <a:avLst/>
          </a:prstGeom>
        </p:spPr>
        <p:txBody>
          <a:bodyPr anchorCtr="0" anchor="ctr" bIns="91425" lIns="91425" rIns="91425" tIns="91425">
            <a:noAutofit/>
          </a:bodyPr>
          <a:lstStyle/>
          <a:p>
            <a:pPr>
              <a:spcBef>
                <a:spcPts val="0"/>
              </a:spcBef>
              <a:buNone/>
            </a:pPr>
            <a:r>
              <a:rPr lang="fr" sz="3600">
                <a:latin typeface="Amatic SC"/>
                <a:ea typeface="Amatic SC"/>
                <a:cs typeface="Amatic SC"/>
                <a:sym typeface="Amatic SC"/>
              </a:rPr>
              <a:t>Novembre 2008</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2802750" y="802500"/>
            <a:ext cx="3538499" cy="3538499"/>
          </a:xfrm>
          <a:prstGeom prst="rect">
            <a:avLst/>
          </a:prstGeom>
        </p:spPr>
        <p:txBody>
          <a:bodyPr anchorCtr="0" anchor="ctr" bIns="91425" lIns="91425" rIns="91425" tIns="91425">
            <a:noAutofit/>
          </a:bodyPr>
          <a:lstStyle/>
          <a:p>
            <a:pPr lvl="0" rtl="0">
              <a:spcBef>
                <a:spcPts val="0"/>
              </a:spcBef>
              <a:buNone/>
            </a:pPr>
            <a:r>
              <a:t/>
            </a:r>
            <a:endParaRPr/>
          </a:p>
        </p:txBody>
      </p:sp>
      <p:pic>
        <p:nvPicPr>
          <p:cNvPr id="126" name="Shape 126"/>
          <p:cNvPicPr preferRelativeResize="0"/>
          <p:nvPr/>
        </p:nvPicPr>
        <p:blipFill>
          <a:blip r:embed="rId3">
            <a:alphaModFix/>
          </a:blip>
          <a:stretch>
            <a:fillRect/>
          </a:stretch>
        </p:blipFill>
        <p:spPr>
          <a:xfrm>
            <a:off x="3114962" y="1264962"/>
            <a:ext cx="2914075" cy="261357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2802750" y="802500"/>
            <a:ext cx="3538499" cy="3538499"/>
          </a:xfrm>
          <a:prstGeom prst="rect">
            <a:avLst/>
          </a:prstGeom>
        </p:spPr>
        <p:txBody>
          <a:bodyPr anchorCtr="0" anchor="ctr" bIns="91425" lIns="91425" rIns="91425" tIns="91425">
            <a:noAutofit/>
          </a:bodyPr>
          <a:lstStyle/>
          <a:p>
            <a:pPr>
              <a:spcBef>
                <a:spcPts val="0"/>
              </a:spcBef>
              <a:buNone/>
            </a:pPr>
            <a:r>
              <a:t/>
            </a:r>
            <a:endParaRPr/>
          </a:p>
        </p:txBody>
      </p:sp>
      <p:pic>
        <p:nvPicPr>
          <p:cNvPr id="132" name="Shape 132"/>
          <p:cNvPicPr preferRelativeResize="0"/>
          <p:nvPr/>
        </p:nvPicPr>
        <p:blipFill>
          <a:blip r:embed="rId3">
            <a:alphaModFix/>
          </a:blip>
          <a:stretch>
            <a:fillRect/>
          </a:stretch>
        </p:blipFill>
        <p:spPr>
          <a:xfrm>
            <a:off x="3074937" y="835161"/>
            <a:ext cx="2994124" cy="3473173"/>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2802750" y="802500"/>
            <a:ext cx="3538499" cy="3538499"/>
          </a:xfrm>
          <a:prstGeom prst="rect">
            <a:avLst/>
          </a:prstGeom>
        </p:spPr>
        <p:txBody>
          <a:bodyPr anchorCtr="0" anchor="ctr" bIns="91425" lIns="91425" rIns="91425" tIns="91425">
            <a:noAutofit/>
          </a:bodyPr>
          <a:lstStyle/>
          <a:p>
            <a:pPr>
              <a:spcBef>
                <a:spcPts val="0"/>
              </a:spcBef>
              <a:buNone/>
            </a:pPr>
            <a:r>
              <a:t/>
            </a:r>
            <a:endParaRPr/>
          </a:p>
        </p:txBody>
      </p:sp>
      <p:pic>
        <p:nvPicPr>
          <p:cNvPr id="138" name="Shape 138"/>
          <p:cNvPicPr preferRelativeResize="0"/>
          <p:nvPr/>
        </p:nvPicPr>
        <p:blipFill>
          <a:blip r:embed="rId3">
            <a:alphaModFix/>
          </a:blip>
          <a:stretch>
            <a:fillRect/>
          </a:stretch>
        </p:blipFill>
        <p:spPr>
          <a:xfrm>
            <a:off x="2877125" y="876874"/>
            <a:ext cx="3389749" cy="338974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265500" y="1081400"/>
            <a:ext cx="4045199" cy="1710300"/>
          </a:xfrm>
          <a:prstGeom prst="rect">
            <a:avLst/>
          </a:prstGeom>
        </p:spPr>
        <p:txBody>
          <a:bodyPr anchorCtr="0" anchor="b" bIns="91425" lIns="91425" rIns="91425" tIns="91425">
            <a:noAutofit/>
          </a:bodyPr>
          <a:lstStyle/>
          <a:p>
            <a:pPr>
              <a:spcBef>
                <a:spcPts val="0"/>
              </a:spcBef>
              <a:buNone/>
            </a:pPr>
            <a:r>
              <a:rPr lang="fr" sz="7200"/>
              <a:t>Mai 2010</a:t>
            </a:r>
          </a:p>
        </p:txBody>
      </p:sp>
      <p:sp>
        <p:nvSpPr>
          <p:cNvPr id="144" name="Shape 144"/>
          <p:cNvSpPr txBox="1"/>
          <p:nvPr>
            <p:ph idx="1" type="body"/>
          </p:nvPr>
        </p:nvSpPr>
        <p:spPr>
          <a:xfrm>
            <a:off x="4939500" y="724200"/>
            <a:ext cx="3837000" cy="3695099"/>
          </a:xfrm>
          <a:prstGeom prst="rect">
            <a:avLst/>
          </a:prstGeom>
        </p:spPr>
        <p:txBody>
          <a:bodyPr anchorCtr="0" anchor="ctr" bIns="91425" lIns="91425" rIns="91425" tIns="91425">
            <a:noAutofit/>
          </a:bodyPr>
          <a:lstStyle/>
          <a:p>
            <a:pPr>
              <a:spcBef>
                <a:spcPts val="0"/>
              </a:spcBef>
              <a:buNone/>
            </a:pPr>
            <a:r>
              <a:rPr lang="fr" sz="3600"/>
              <a:t>Arrêt du support officiel d’xbmc pour la xbox originale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265500" y="1081400"/>
            <a:ext cx="4045199" cy="1710300"/>
          </a:xfrm>
          <a:prstGeom prst="rect">
            <a:avLst/>
          </a:prstGeom>
        </p:spPr>
        <p:txBody>
          <a:bodyPr anchorCtr="0" anchor="b" bIns="91425" lIns="91425" rIns="91425" tIns="91425">
            <a:noAutofit/>
          </a:bodyPr>
          <a:lstStyle/>
          <a:p>
            <a:pPr>
              <a:spcBef>
                <a:spcPts val="0"/>
              </a:spcBef>
              <a:buNone/>
            </a:pPr>
            <a:r>
              <a:rPr lang="fr"/>
              <a:t>Décembre 2010</a:t>
            </a:r>
          </a:p>
        </p:txBody>
      </p:sp>
      <p:sp>
        <p:nvSpPr>
          <p:cNvPr id="150" name="Shape 150"/>
          <p:cNvSpPr txBox="1"/>
          <p:nvPr>
            <p:ph idx="1" type="subTitle"/>
          </p:nvPr>
        </p:nvSpPr>
        <p:spPr>
          <a:xfrm>
            <a:off x="265500" y="2845222"/>
            <a:ext cx="4045199" cy="1345500"/>
          </a:xfrm>
          <a:prstGeom prst="rect">
            <a:avLst/>
          </a:prstGeom>
        </p:spPr>
        <p:txBody>
          <a:bodyPr anchorCtr="0" anchor="t" bIns="91425" lIns="91425" rIns="91425" tIns="91425">
            <a:noAutofit/>
          </a:bodyPr>
          <a:lstStyle/>
          <a:p>
            <a:pPr>
              <a:spcBef>
                <a:spcPts val="0"/>
              </a:spcBef>
              <a:buNone/>
            </a:pPr>
            <a:r>
              <a:rPr lang="fr"/>
              <a:t>version 10.0</a:t>
            </a:r>
          </a:p>
        </p:txBody>
      </p:sp>
      <p:sp>
        <p:nvSpPr>
          <p:cNvPr id="151" name="Shape 151"/>
          <p:cNvSpPr txBox="1"/>
          <p:nvPr>
            <p:ph idx="2" type="body"/>
          </p:nvPr>
        </p:nvSpPr>
        <p:spPr>
          <a:xfrm>
            <a:off x="4939500" y="724200"/>
            <a:ext cx="3837000" cy="3695099"/>
          </a:xfrm>
          <a:prstGeom prst="rect">
            <a:avLst/>
          </a:prstGeom>
        </p:spPr>
        <p:txBody>
          <a:bodyPr anchorCtr="0" anchor="ctr" bIns="91425" lIns="91425" rIns="91425" tIns="91425">
            <a:noAutofit/>
          </a:bodyPr>
          <a:lstStyle/>
          <a:p>
            <a:pPr>
              <a:spcBef>
                <a:spcPts val="0"/>
              </a:spcBef>
              <a:buNone/>
            </a:pPr>
            <a:r>
              <a:rPr lang="fr" sz="3600">
                <a:latin typeface="Amatic SC"/>
                <a:ea typeface="Amatic SC"/>
                <a:cs typeface="Amatic SC"/>
                <a:sym typeface="Amatic SC"/>
              </a:rPr>
              <a:t>Support des processeurs </a:t>
            </a:r>
            <a:r>
              <a:rPr b="1" lang="fr" sz="3600" u="sng">
                <a:latin typeface="Amatic SC"/>
                <a:ea typeface="Amatic SC"/>
                <a:cs typeface="Amatic SC"/>
                <a:sym typeface="Amatic SC"/>
              </a:rPr>
              <a:t>arm</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265500" y="1081400"/>
            <a:ext cx="4045199" cy="1710300"/>
          </a:xfrm>
          <a:prstGeom prst="rect">
            <a:avLst/>
          </a:prstGeom>
        </p:spPr>
        <p:txBody>
          <a:bodyPr anchorCtr="0" anchor="b" bIns="91425" lIns="91425" rIns="91425" tIns="91425">
            <a:noAutofit/>
          </a:bodyPr>
          <a:lstStyle/>
          <a:p>
            <a:pPr>
              <a:spcBef>
                <a:spcPts val="0"/>
              </a:spcBef>
              <a:buNone/>
            </a:pPr>
            <a:r>
              <a:t/>
            </a:r>
            <a:endParaRPr/>
          </a:p>
        </p:txBody>
      </p:sp>
      <p:sp>
        <p:nvSpPr>
          <p:cNvPr id="157" name="Shape 157"/>
          <p:cNvSpPr txBox="1"/>
          <p:nvPr>
            <p:ph idx="1" type="subTitle"/>
          </p:nvPr>
        </p:nvSpPr>
        <p:spPr>
          <a:xfrm>
            <a:off x="265500" y="2845222"/>
            <a:ext cx="4045199" cy="1345500"/>
          </a:xfrm>
          <a:prstGeom prst="rect">
            <a:avLst/>
          </a:prstGeom>
        </p:spPr>
        <p:txBody>
          <a:bodyPr anchorCtr="0" anchor="t" bIns="91425" lIns="91425" rIns="91425" tIns="91425">
            <a:noAutofit/>
          </a:bodyPr>
          <a:lstStyle/>
          <a:p>
            <a:pPr>
              <a:spcBef>
                <a:spcPts val="0"/>
              </a:spcBef>
              <a:buNone/>
            </a:pPr>
            <a:r>
              <a:t/>
            </a:r>
            <a:endParaRPr/>
          </a:p>
        </p:txBody>
      </p:sp>
      <p:sp>
        <p:nvSpPr>
          <p:cNvPr id="158" name="Shape 158"/>
          <p:cNvSpPr txBox="1"/>
          <p:nvPr>
            <p:ph idx="2" type="body"/>
          </p:nvPr>
        </p:nvSpPr>
        <p:spPr>
          <a:xfrm>
            <a:off x="4939500" y="724200"/>
            <a:ext cx="3837000" cy="3695099"/>
          </a:xfrm>
          <a:prstGeom prst="rect">
            <a:avLst/>
          </a:prstGeom>
        </p:spPr>
        <p:txBody>
          <a:bodyPr anchorCtr="0" anchor="ctr" bIns="91425" lIns="91425" rIns="91425" tIns="91425">
            <a:noAutofit/>
          </a:bodyPr>
          <a:lstStyle/>
          <a:p>
            <a:pPr rtl="0">
              <a:spcBef>
                <a:spcPts val="0"/>
              </a:spcBef>
              <a:buNone/>
            </a:pPr>
            <a:r>
              <a:rPr lang="fr"/>
              <a:t>-Appareils Androids</a:t>
            </a:r>
          </a:p>
          <a:p>
            <a:pPr rtl="0">
              <a:spcBef>
                <a:spcPts val="0"/>
              </a:spcBef>
              <a:buNone/>
            </a:pPr>
            <a:r>
              <a:rPr lang="fr"/>
              <a:t>-Apple Tv</a:t>
            </a:r>
          </a:p>
          <a:p>
            <a:pPr rtl="0">
              <a:spcBef>
                <a:spcPts val="0"/>
              </a:spcBef>
              <a:buNone/>
            </a:pPr>
            <a:r>
              <a:rPr lang="fr"/>
              <a:t>-Raspberry Pi</a:t>
            </a:r>
          </a:p>
          <a:p>
            <a:pPr>
              <a:spcBef>
                <a:spcPts val="0"/>
              </a:spcBef>
              <a:buNone/>
            </a:pPr>
            <a:r>
              <a:rPr lang="fr"/>
              <a:t>etc.</a:t>
            </a:r>
          </a:p>
        </p:txBody>
      </p:sp>
      <p:pic>
        <p:nvPicPr>
          <p:cNvPr id="159" name="Shape 159"/>
          <p:cNvPicPr preferRelativeResize="0"/>
          <p:nvPr/>
        </p:nvPicPr>
        <p:blipFill>
          <a:blip r:embed="rId3">
            <a:alphaModFix/>
          </a:blip>
          <a:stretch>
            <a:fillRect/>
          </a:stretch>
        </p:blipFill>
        <p:spPr>
          <a:xfrm>
            <a:off x="439074" y="202500"/>
            <a:ext cx="2007200" cy="2536525"/>
          </a:xfrm>
          <a:prstGeom prst="rect">
            <a:avLst/>
          </a:prstGeom>
          <a:noFill/>
          <a:ln>
            <a:noFill/>
          </a:ln>
        </p:spPr>
      </p:pic>
      <p:pic>
        <p:nvPicPr>
          <p:cNvPr id="160" name="Shape 160"/>
          <p:cNvPicPr preferRelativeResize="0"/>
          <p:nvPr/>
        </p:nvPicPr>
        <p:blipFill>
          <a:blip r:embed="rId4">
            <a:alphaModFix/>
          </a:blip>
          <a:stretch>
            <a:fillRect/>
          </a:stretch>
        </p:blipFill>
        <p:spPr>
          <a:xfrm>
            <a:off x="321425" y="3812257"/>
            <a:ext cx="3933349" cy="1164249"/>
          </a:xfrm>
          <a:prstGeom prst="rect">
            <a:avLst/>
          </a:prstGeom>
          <a:noFill/>
          <a:ln>
            <a:noFill/>
          </a:ln>
        </p:spPr>
      </p:pic>
      <p:pic>
        <p:nvPicPr>
          <p:cNvPr id="161" name="Shape 161"/>
          <p:cNvPicPr preferRelativeResize="0"/>
          <p:nvPr/>
        </p:nvPicPr>
        <p:blipFill>
          <a:blip r:embed="rId5">
            <a:alphaModFix/>
          </a:blip>
          <a:stretch>
            <a:fillRect/>
          </a:stretch>
        </p:blipFill>
        <p:spPr>
          <a:xfrm>
            <a:off x="2446274" y="1317225"/>
            <a:ext cx="2057425" cy="241575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title"/>
          </p:nvPr>
        </p:nvSpPr>
        <p:spPr>
          <a:xfrm>
            <a:off x="265500" y="1081400"/>
            <a:ext cx="4045199" cy="1710300"/>
          </a:xfrm>
          <a:prstGeom prst="rect">
            <a:avLst/>
          </a:prstGeom>
        </p:spPr>
        <p:txBody>
          <a:bodyPr anchorCtr="0" anchor="b" bIns="91425" lIns="91425" rIns="91425" tIns="91425">
            <a:noAutofit/>
          </a:bodyPr>
          <a:lstStyle/>
          <a:p>
            <a:pPr>
              <a:spcBef>
                <a:spcPts val="0"/>
              </a:spcBef>
              <a:buNone/>
            </a:pPr>
            <a:r>
              <a:rPr lang="fr"/>
              <a:t>C’est quoi?</a:t>
            </a:r>
          </a:p>
        </p:txBody>
      </p:sp>
      <p:sp>
        <p:nvSpPr>
          <p:cNvPr id="60" name="Shape 60"/>
          <p:cNvSpPr txBox="1"/>
          <p:nvPr>
            <p:ph idx="1" type="subTitle"/>
          </p:nvPr>
        </p:nvSpPr>
        <p:spPr>
          <a:xfrm>
            <a:off x="4864125" y="1593900"/>
            <a:ext cx="4045199" cy="1955699"/>
          </a:xfrm>
          <a:prstGeom prst="rect">
            <a:avLst/>
          </a:prstGeom>
        </p:spPr>
        <p:txBody>
          <a:bodyPr anchorCtr="0" anchor="t" bIns="91425" lIns="91425" rIns="91425" tIns="91425">
            <a:noAutofit/>
          </a:bodyPr>
          <a:lstStyle/>
          <a:p>
            <a:pPr rtl="0">
              <a:spcBef>
                <a:spcPts val="0"/>
              </a:spcBef>
              <a:buNone/>
            </a:pPr>
            <a:r>
              <a:rPr lang="fr" sz="6000">
                <a:latin typeface="Amatic SC"/>
                <a:ea typeface="Amatic SC"/>
                <a:cs typeface="Amatic SC"/>
                <a:sym typeface="Amatic SC"/>
              </a:rPr>
              <a:t>‘’Media Center’’</a:t>
            </a:r>
          </a:p>
          <a:p>
            <a:pPr>
              <a:spcBef>
                <a:spcPts val="0"/>
              </a:spcBef>
              <a:buNone/>
            </a:pPr>
            <a:r>
              <a:rPr b="1" lang="fr" sz="6000" u="sng">
                <a:latin typeface="Amatic SC"/>
                <a:ea typeface="Amatic SC"/>
                <a:cs typeface="Amatic SC"/>
                <a:sym typeface="Amatic SC"/>
              </a:rPr>
              <a:t>Libre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265500" y="1081400"/>
            <a:ext cx="4045199" cy="1710300"/>
          </a:xfrm>
          <a:prstGeom prst="rect">
            <a:avLst/>
          </a:prstGeom>
        </p:spPr>
        <p:txBody>
          <a:bodyPr anchorCtr="0" anchor="b" bIns="91425" lIns="91425" rIns="91425" tIns="91425">
            <a:noAutofit/>
          </a:bodyPr>
          <a:lstStyle/>
          <a:p>
            <a:pPr lvl="0" rtl="0">
              <a:spcBef>
                <a:spcPts val="0"/>
              </a:spcBef>
              <a:buNone/>
            </a:pPr>
            <a:r>
              <a:rPr lang="fr"/>
              <a:t>MARS 2o12</a:t>
            </a:r>
          </a:p>
        </p:txBody>
      </p:sp>
      <p:sp>
        <p:nvSpPr>
          <p:cNvPr id="167" name="Shape 167"/>
          <p:cNvSpPr txBox="1"/>
          <p:nvPr>
            <p:ph idx="1" type="subTitle"/>
          </p:nvPr>
        </p:nvSpPr>
        <p:spPr>
          <a:xfrm>
            <a:off x="265500" y="2845222"/>
            <a:ext cx="4045199" cy="1345500"/>
          </a:xfrm>
          <a:prstGeom prst="rect">
            <a:avLst/>
          </a:prstGeom>
        </p:spPr>
        <p:txBody>
          <a:bodyPr anchorCtr="0" anchor="t" bIns="91425" lIns="91425" rIns="91425" tIns="91425">
            <a:noAutofit/>
          </a:bodyPr>
          <a:lstStyle/>
          <a:p>
            <a:pPr lvl="0" rtl="0">
              <a:spcBef>
                <a:spcPts val="0"/>
              </a:spcBef>
              <a:buNone/>
            </a:pPr>
            <a:r>
              <a:rPr lang="fr"/>
              <a:t>version 12</a:t>
            </a:r>
          </a:p>
        </p:txBody>
      </p:sp>
      <p:sp>
        <p:nvSpPr>
          <p:cNvPr id="168" name="Shape 168"/>
          <p:cNvSpPr txBox="1"/>
          <p:nvPr>
            <p:ph idx="2" type="body"/>
          </p:nvPr>
        </p:nvSpPr>
        <p:spPr>
          <a:xfrm>
            <a:off x="4939500" y="724200"/>
            <a:ext cx="3837000" cy="3695099"/>
          </a:xfrm>
          <a:prstGeom prst="rect">
            <a:avLst/>
          </a:prstGeom>
        </p:spPr>
        <p:txBody>
          <a:bodyPr anchorCtr="0" anchor="ctr" bIns="91425" lIns="91425" rIns="91425" tIns="91425">
            <a:noAutofit/>
          </a:bodyPr>
          <a:lstStyle/>
          <a:p>
            <a:pPr lvl="0" rtl="0">
              <a:spcBef>
                <a:spcPts val="0"/>
              </a:spcBef>
              <a:buNone/>
            </a:pPr>
            <a:r>
              <a:rPr lang="fr" sz="3600">
                <a:latin typeface="Amatic SC"/>
                <a:ea typeface="Amatic SC"/>
                <a:cs typeface="Amatic SC"/>
                <a:sym typeface="Amatic SC"/>
              </a:rPr>
              <a:t>Support appareils IOS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265500" y="1081400"/>
            <a:ext cx="4045199" cy="1710300"/>
          </a:xfrm>
          <a:prstGeom prst="rect">
            <a:avLst/>
          </a:prstGeom>
        </p:spPr>
        <p:txBody>
          <a:bodyPr anchorCtr="0" anchor="b" bIns="91425" lIns="91425" rIns="91425" tIns="91425">
            <a:noAutofit/>
          </a:bodyPr>
          <a:lstStyle/>
          <a:p>
            <a:pPr>
              <a:spcBef>
                <a:spcPts val="0"/>
              </a:spcBef>
              <a:buNone/>
            </a:pPr>
            <a:r>
              <a:rPr lang="fr"/>
              <a:t>Plus en Plus de fonctionnalités ajoutées depuis</a:t>
            </a:r>
          </a:p>
        </p:txBody>
      </p:sp>
      <p:sp>
        <p:nvSpPr>
          <p:cNvPr id="174" name="Shape 174"/>
          <p:cNvSpPr txBox="1"/>
          <p:nvPr>
            <p:ph idx="1" type="subTitle"/>
          </p:nvPr>
        </p:nvSpPr>
        <p:spPr>
          <a:xfrm>
            <a:off x="265500" y="3441123"/>
            <a:ext cx="4045199" cy="1345500"/>
          </a:xfrm>
          <a:prstGeom prst="rect">
            <a:avLst/>
          </a:prstGeom>
        </p:spPr>
        <p:txBody>
          <a:bodyPr anchorCtr="0" anchor="t" bIns="91425" lIns="91425" rIns="91425" tIns="91425">
            <a:noAutofit/>
          </a:bodyPr>
          <a:lstStyle/>
          <a:p>
            <a:pPr>
              <a:spcBef>
                <a:spcPts val="0"/>
              </a:spcBef>
              <a:buNone/>
            </a:pPr>
            <a:r>
              <a:t/>
            </a:r>
            <a:endParaRPr/>
          </a:p>
        </p:txBody>
      </p:sp>
      <p:sp>
        <p:nvSpPr>
          <p:cNvPr id="175" name="Shape 175"/>
          <p:cNvSpPr txBox="1"/>
          <p:nvPr>
            <p:ph idx="2" type="body"/>
          </p:nvPr>
        </p:nvSpPr>
        <p:spPr>
          <a:xfrm>
            <a:off x="4939500" y="724200"/>
            <a:ext cx="3837000" cy="3695099"/>
          </a:xfrm>
          <a:prstGeom prst="rect">
            <a:avLst/>
          </a:prstGeom>
        </p:spPr>
        <p:txBody>
          <a:bodyPr anchorCtr="0" anchor="ctr" bIns="91425" lIns="91425" rIns="91425" tIns="91425">
            <a:noAutofit/>
          </a:bodyPr>
          <a:lstStyle/>
          <a:p>
            <a:pPr>
              <a:spcBef>
                <a:spcPts val="0"/>
              </a:spcBef>
              <a:buNone/>
            </a:pPr>
            <a:r>
              <a:rPr lang="fr"/>
              <a:t>Pas de màj majeure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2802750" y="802500"/>
            <a:ext cx="3538499" cy="3538499"/>
          </a:xfrm>
          <a:prstGeom prst="rect">
            <a:avLst/>
          </a:prstGeom>
        </p:spPr>
        <p:txBody>
          <a:bodyPr anchorCtr="0" anchor="ctr" bIns="91425" lIns="91425" rIns="91425" tIns="91425">
            <a:noAutofit/>
          </a:bodyPr>
          <a:lstStyle/>
          <a:p>
            <a:pPr>
              <a:spcBef>
                <a:spcPts val="0"/>
              </a:spcBef>
              <a:buNone/>
            </a:pPr>
            <a:r>
              <a:rPr lang="fr"/>
              <a:t>Questions?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ctrTitle"/>
          </p:nvPr>
        </p:nvSpPr>
        <p:spPr>
          <a:xfrm>
            <a:off x="311700" y="392150"/>
            <a:ext cx="8520599" cy="2690399"/>
          </a:xfrm>
          <a:prstGeom prst="rect">
            <a:avLst/>
          </a:prstGeom>
        </p:spPr>
        <p:txBody>
          <a:bodyPr anchorCtr="0" anchor="ctr" bIns="91425" lIns="91425" rIns="91425" tIns="91425">
            <a:noAutofit/>
          </a:bodyPr>
          <a:lstStyle/>
          <a:p>
            <a:pPr>
              <a:spcBef>
                <a:spcPts val="0"/>
              </a:spcBef>
              <a:buNone/>
            </a:pPr>
            <a:r>
              <a:rPr lang="fr"/>
              <a:t>Installation</a:t>
            </a:r>
          </a:p>
        </p:txBody>
      </p:sp>
      <p:sp>
        <p:nvSpPr>
          <p:cNvPr id="186" name="Shape 186"/>
          <p:cNvSpPr txBox="1"/>
          <p:nvPr>
            <p:ph idx="1" type="subTitle"/>
          </p:nvPr>
        </p:nvSpPr>
        <p:spPr>
          <a:xfrm>
            <a:off x="311700" y="3890400"/>
            <a:ext cx="8520599" cy="706200"/>
          </a:xfrm>
          <a:prstGeom prst="rect">
            <a:avLst/>
          </a:prstGeom>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265500" y="1081400"/>
            <a:ext cx="4045199" cy="1710300"/>
          </a:xfrm>
          <a:prstGeom prst="rect">
            <a:avLst/>
          </a:prstGeom>
        </p:spPr>
        <p:txBody>
          <a:bodyPr anchorCtr="0" anchor="b" bIns="91425" lIns="91425" rIns="91425" tIns="91425">
            <a:noAutofit/>
          </a:bodyPr>
          <a:lstStyle/>
          <a:p>
            <a:pPr>
              <a:spcBef>
                <a:spcPts val="0"/>
              </a:spcBef>
              <a:buNone/>
            </a:pPr>
            <a:r>
              <a:rPr lang="fr"/>
              <a:t>UBUNTU</a:t>
            </a:r>
          </a:p>
        </p:txBody>
      </p:sp>
      <p:sp>
        <p:nvSpPr>
          <p:cNvPr id="192" name="Shape 192"/>
          <p:cNvSpPr txBox="1"/>
          <p:nvPr>
            <p:ph idx="1" type="subTitle"/>
          </p:nvPr>
        </p:nvSpPr>
        <p:spPr>
          <a:xfrm>
            <a:off x="265500" y="2845222"/>
            <a:ext cx="4045199" cy="1345500"/>
          </a:xfrm>
          <a:prstGeom prst="rect">
            <a:avLst/>
          </a:prstGeom>
        </p:spPr>
        <p:txBody>
          <a:bodyPr anchorCtr="0" anchor="t" bIns="91425" lIns="91425" rIns="91425" tIns="91425">
            <a:noAutofit/>
          </a:bodyPr>
          <a:lstStyle/>
          <a:p>
            <a:pPr>
              <a:spcBef>
                <a:spcPts val="0"/>
              </a:spcBef>
              <a:buNone/>
            </a:pPr>
            <a:r>
              <a:rPr lang="fr"/>
              <a:t>Autres: www.kodi.tv</a:t>
            </a:r>
          </a:p>
        </p:txBody>
      </p:sp>
      <p:sp>
        <p:nvSpPr>
          <p:cNvPr id="193" name="Shape 193"/>
          <p:cNvSpPr txBox="1"/>
          <p:nvPr>
            <p:ph idx="2" type="body"/>
          </p:nvPr>
        </p:nvSpPr>
        <p:spPr>
          <a:xfrm>
            <a:off x="4610325" y="724200"/>
            <a:ext cx="4390800" cy="3695099"/>
          </a:xfrm>
          <a:prstGeom prst="rect">
            <a:avLst/>
          </a:prstGeom>
        </p:spPr>
        <p:txBody>
          <a:bodyPr anchorCtr="0" anchor="ctr" bIns="91425" lIns="91425" rIns="91425" tIns="91425">
            <a:noAutofit/>
          </a:bodyPr>
          <a:lstStyle/>
          <a:p>
            <a:pPr rtl="0">
              <a:spcBef>
                <a:spcPts val="0"/>
              </a:spcBef>
              <a:buNone/>
            </a:pPr>
            <a:r>
              <a:rPr lang="fr"/>
              <a:t>Instructions:</a:t>
            </a:r>
          </a:p>
          <a:p>
            <a:pPr rtl="0">
              <a:spcBef>
                <a:spcPts val="0"/>
              </a:spcBef>
              <a:buNone/>
            </a:pPr>
            <a:r>
              <a:rPr lang="fr"/>
              <a:t>-Ouvrir une fenêtre terminal</a:t>
            </a:r>
          </a:p>
          <a:p>
            <a:pPr rtl="0">
              <a:spcBef>
                <a:spcPts val="0"/>
              </a:spcBef>
              <a:buNone/>
            </a:pPr>
            <a:r>
              <a:rPr lang="fr"/>
              <a:t>-’’sudo add-apt-repository ppa:team-xbmc/ppa’’</a:t>
            </a:r>
          </a:p>
          <a:p>
            <a:pPr rtl="0">
              <a:spcBef>
                <a:spcPts val="0"/>
              </a:spcBef>
              <a:buNone/>
            </a:pPr>
            <a:r>
              <a:rPr lang="fr"/>
              <a:t>-’’sudo apt-get update’’</a:t>
            </a:r>
          </a:p>
          <a:p>
            <a:pPr>
              <a:spcBef>
                <a:spcPts val="0"/>
              </a:spcBef>
              <a:buNone/>
            </a:pPr>
            <a:r>
              <a:rPr lang="fr"/>
              <a:t>-’’sudo apt-get install kodi’’</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ctrTitle"/>
          </p:nvPr>
        </p:nvSpPr>
        <p:spPr>
          <a:xfrm>
            <a:off x="311700" y="392150"/>
            <a:ext cx="8520599" cy="2690399"/>
          </a:xfrm>
          <a:prstGeom prst="rect">
            <a:avLst/>
          </a:prstGeom>
        </p:spPr>
        <p:txBody>
          <a:bodyPr anchorCtr="0" anchor="ctr" bIns="91425" lIns="91425" rIns="91425" tIns="91425">
            <a:noAutofit/>
          </a:bodyPr>
          <a:lstStyle/>
          <a:p>
            <a:pPr>
              <a:spcBef>
                <a:spcPts val="0"/>
              </a:spcBef>
              <a:buNone/>
            </a:pPr>
            <a:r>
              <a:rPr lang="fr">
                <a:latin typeface="Ubuntu"/>
                <a:ea typeface="Ubuntu"/>
                <a:cs typeface="Ubuntu"/>
                <a:sym typeface="Ubuntu"/>
              </a:rPr>
              <a:t>https://goo.gl/Z9p5QG</a:t>
            </a:r>
          </a:p>
        </p:txBody>
      </p:sp>
      <p:sp>
        <p:nvSpPr>
          <p:cNvPr id="199" name="Shape 199"/>
          <p:cNvSpPr txBox="1"/>
          <p:nvPr>
            <p:ph idx="1" type="subTitle"/>
          </p:nvPr>
        </p:nvSpPr>
        <p:spPr>
          <a:xfrm>
            <a:off x="311700" y="3890400"/>
            <a:ext cx="8520599" cy="706200"/>
          </a:xfrm>
          <a:prstGeom prst="rect">
            <a:avLst/>
          </a:prstGeom>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ctrTitle"/>
          </p:nvPr>
        </p:nvSpPr>
        <p:spPr>
          <a:xfrm>
            <a:off x="311700" y="392150"/>
            <a:ext cx="8520599" cy="2690399"/>
          </a:xfrm>
          <a:prstGeom prst="rect">
            <a:avLst/>
          </a:prstGeom>
        </p:spPr>
        <p:txBody>
          <a:bodyPr anchorCtr="0" anchor="ctr" bIns="91425" lIns="91425" rIns="91425" tIns="91425">
            <a:noAutofit/>
          </a:bodyPr>
          <a:lstStyle/>
          <a:p>
            <a:pPr>
              <a:spcBef>
                <a:spcPts val="0"/>
              </a:spcBef>
              <a:buNone/>
            </a:pPr>
            <a:r>
              <a:rPr lang="fr" sz="20000"/>
              <a:t>2002</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11700" y="1240275"/>
            <a:ext cx="8520599" cy="1981800"/>
          </a:xfrm>
          <a:prstGeom prst="rect">
            <a:avLst/>
          </a:prstGeom>
        </p:spPr>
        <p:txBody>
          <a:bodyPr anchorCtr="0" anchor="b" bIns="91425" lIns="91425" rIns="91425" tIns="91425">
            <a:noAutofit/>
          </a:bodyPr>
          <a:lstStyle/>
          <a:p>
            <a:pPr>
              <a:spcBef>
                <a:spcPts val="0"/>
              </a:spcBef>
              <a:buNone/>
            </a:pPr>
            <a:r>
              <a:rPr lang="fr"/>
              <a:t>Xbox originale</a:t>
            </a:r>
          </a:p>
        </p:txBody>
      </p:sp>
      <p:sp>
        <p:nvSpPr>
          <p:cNvPr id="71" name="Shape 71"/>
          <p:cNvSpPr txBox="1"/>
          <p:nvPr>
            <p:ph idx="1" type="body"/>
          </p:nvPr>
        </p:nvSpPr>
        <p:spPr>
          <a:xfrm>
            <a:off x="311700" y="3304625"/>
            <a:ext cx="8520599" cy="1300800"/>
          </a:xfrm>
          <a:prstGeom prst="rect">
            <a:avLst/>
          </a:prstGeom>
        </p:spPr>
        <p:txBody>
          <a:bodyPr anchorCtr="0" anchor="t" bIns="91425" lIns="91425" rIns="91425" tIns="91425">
            <a:noAutofit/>
          </a:bodyPr>
          <a:lstStyle/>
          <a:p>
            <a:pPr>
              <a:spcBef>
                <a:spcPts val="0"/>
              </a:spcBef>
              <a:buNone/>
            </a:pPr>
            <a:r>
              <a:rPr lang="fr" sz="3000">
                <a:latin typeface="Amatic SC"/>
                <a:ea typeface="Amatic SC"/>
                <a:cs typeface="Amatic SC"/>
                <a:sym typeface="Amatic SC"/>
              </a:rPr>
              <a:t>Lancée en 2001</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265475" y="1497000"/>
            <a:ext cx="4045199" cy="2366999"/>
          </a:xfrm>
          <a:prstGeom prst="rect">
            <a:avLst/>
          </a:prstGeom>
        </p:spPr>
        <p:txBody>
          <a:bodyPr anchorCtr="0" anchor="b" bIns="91425" lIns="91425" rIns="91425" tIns="91425">
            <a:noAutofit/>
          </a:bodyPr>
          <a:lstStyle/>
          <a:p>
            <a:pPr rtl="0">
              <a:spcBef>
                <a:spcPts val="0"/>
              </a:spcBef>
              <a:buNone/>
            </a:pPr>
            <a:r>
              <a:rPr lang="fr" sz="3600"/>
              <a:t>Spécifications:</a:t>
            </a:r>
          </a:p>
          <a:p>
            <a:pPr rtl="0">
              <a:spcBef>
                <a:spcPts val="0"/>
              </a:spcBef>
              <a:buNone/>
            </a:pPr>
            <a:r>
              <a:rPr lang="fr" sz="3600"/>
              <a:t>-Cpu: Pentium </a:t>
            </a:r>
            <a:r>
              <a:rPr i="1" lang="fr" sz="3600"/>
              <a:t>!!! </a:t>
            </a:r>
            <a:r>
              <a:rPr lang="fr" sz="3600"/>
              <a:t>    (733mhz)</a:t>
            </a:r>
          </a:p>
          <a:p>
            <a:pPr rtl="0">
              <a:spcBef>
                <a:spcPts val="0"/>
              </a:spcBef>
              <a:buNone/>
            </a:pPr>
            <a:r>
              <a:rPr lang="fr" sz="3600"/>
              <a:t>-Ram: 64mb (sdram)</a:t>
            </a:r>
          </a:p>
          <a:p>
            <a:pPr>
              <a:spcBef>
                <a:spcPts val="0"/>
              </a:spcBef>
              <a:buNone/>
            </a:pPr>
            <a:r>
              <a:rPr lang="fr" sz="3600"/>
              <a:t>-Gpu nvidia</a:t>
            </a:r>
          </a:p>
        </p:txBody>
      </p:sp>
      <p:pic>
        <p:nvPicPr>
          <p:cNvPr id="77" name="Shape 77"/>
          <p:cNvPicPr preferRelativeResize="0"/>
          <p:nvPr/>
        </p:nvPicPr>
        <p:blipFill>
          <a:blip r:embed="rId3">
            <a:alphaModFix/>
          </a:blip>
          <a:stretch>
            <a:fillRect/>
          </a:stretch>
        </p:blipFill>
        <p:spPr>
          <a:xfrm>
            <a:off x="4567350" y="1793775"/>
            <a:ext cx="4576650" cy="17734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265500" y="1081400"/>
            <a:ext cx="4045199" cy="1710300"/>
          </a:xfrm>
          <a:prstGeom prst="rect">
            <a:avLst/>
          </a:prstGeom>
        </p:spPr>
        <p:txBody>
          <a:bodyPr anchorCtr="0" anchor="b" bIns="91425" lIns="91425" rIns="91425" tIns="91425">
            <a:noAutofit/>
          </a:bodyPr>
          <a:lstStyle/>
          <a:p>
            <a:pPr>
              <a:spcBef>
                <a:spcPts val="0"/>
              </a:spcBef>
              <a:buNone/>
            </a:pPr>
            <a:r>
              <a:rPr lang="fr"/>
              <a:t>1: XBMP</a:t>
            </a:r>
          </a:p>
        </p:txBody>
      </p:sp>
      <p:sp>
        <p:nvSpPr>
          <p:cNvPr id="83" name="Shape 83"/>
          <p:cNvSpPr txBox="1"/>
          <p:nvPr>
            <p:ph idx="1" type="subTitle"/>
          </p:nvPr>
        </p:nvSpPr>
        <p:spPr>
          <a:xfrm>
            <a:off x="4645850" y="1446197"/>
            <a:ext cx="4045199" cy="1345500"/>
          </a:xfrm>
          <a:prstGeom prst="rect">
            <a:avLst/>
          </a:prstGeom>
        </p:spPr>
        <p:txBody>
          <a:bodyPr anchorCtr="0" anchor="t" bIns="91425" lIns="91425" rIns="91425" tIns="91425">
            <a:noAutofit/>
          </a:bodyPr>
          <a:lstStyle/>
          <a:p>
            <a:pPr rtl="0">
              <a:spcBef>
                <a:spcPts val="0"/>
              </a:spcBef>
              <a:buNone/>
            </a:pPr>
            <a:r>
              <a:rPr lang="fr" sz="4800">
                <a:latin typeface="Amatic SC"/>
                <a:ea typeface="Amatic SC"/>
                <a:cs typeface="Amatic SC"/>
                <a:sym typeface="Amatic SC"/>
              </a:rPr>
              <a:t>XB: xbox </a:t>
            </a:r>
          </a:p>
          <a:p>
            <a:pPr rtl="0">
              <a:spcBef>
                <a:spcPts val="0"/>
              </a:spcBef>
              <a:buNone/>
            </a:pPr>
            <a:r>
              <a:rPr lang="fr" sz="4800">
                <a:latin typeface="Amatic SC"/>
                <a:ea typeface="Amatic SC"/>
                <a:cs typeface="Amatic SC"/>
                <a:sym typeface="Amatic SC"/>
              </a:rPr>
              <a:t>M: Media</a:t>
            </a:r>
          </a:p>
          <a:p>
            <a:pPr>
              <a:spcBef>
                <a:spcPts val="0"/>
              </a:spcBef>
              <a:buNone/>
            </a:pPr>
            <a:r>
              <a:rPr lang="fr" sz="4800">
                <a:latin typeface="Amatic SC"/>
                <a:ea typeface="Amatic SC"/>
                <a:cs typeface="Amatic SC"/>
                <a:sym typeface="Amatic SC"/>
              </a:rPr>
              <a:t>P: Player</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pic>
        <p:nvPicPr>
          <p:cNvPr id="88" name="Shape 88"/>
          <p:cNvPicPr preferRelativeResize="0"/>
          <p:nvPr/>
        </p:nvPicPr>
        <p:blipFill>
          <a:blip r:embed="rId3">
            <a:alphaModFix/>
          </a:blip>
          <a:stretch>
            <a:fillRect/>
          </a:stretch>
        </p:blipFill>
        <p:spPr>
          <a:xfrm>
            <a:off x="1714500" y="457200"/>
            <a:ext cx="5715000" cy="42291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2802750" y="802500"/>
            <a:ext cx="3538499" cy="3538499"/>
          </a:xfrm>
          <a:prstGeom prst="rect">
            <a:avLst/>
          </a:prstGeom>
        </p:spPr>
        <p:txBody>
          <a:bodyPr anchorCtr="0" anchor="ctr" bIns="91425" lIns="91425" rIns="91425" tIns="91425">
            <a:noAutofit/>
          </a:bodyPr>
          <a:lstStyle/>
          <a:p>
            <a:pPr rtl="0">
              <a:spcBef>
                <a:spcPts val="0"/>
              </a:spcBef>
              <a:buNone/>
            </a:pPr>
            <a:r>
              <a:rPr lang="fr"/>
              <a:t>Rip - 2003</a:t>
            </a:r>
          </a:p>
          <a:p>
            <a:pPr>
              <a:spcBef>
                <a:spcPts val="0"/>
              </a:spcBef>
              <a:buNone/>
            </a:pPr>
            <a:r>
              <a:rPr lang="fr"/>
              <a: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